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6" r:id="rId3"/>
  </p:sldMasterIdLst>
  <p:notesMasterIdLst>
    <p:notesMasterId r:id="rId4"/>
  </p:notesMasterIdLst>
  <p:sldIdLst>
    <p:sldId id="256" r:id="rId5"/>
  </p:sldIdLst>
  <p:sldSz cy="42804000" cx="30276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16305" y="685800"/>
            <a:ext cx="2425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3:notes"/>
          <p:cNvSpPr/>
          <p:nvPr>
            <p:ph idx="2" type="sldImg"/>
          </p:nvPr>
        </p:nvSpPr>
        <p:spPr>
          <a:xfrm>
            <a:off x="2216305" y="685800"/>
            <a:ext cx="2425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2270700" y="7005194"/>
            <a:ext cx="25734600" cy="1490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65E"/>
              </a:buClr>
              <a:buSzPts val="12400"/>
              <a:buFont typeface="Arial"/>
              <a:buNone/>
              <a:defRPr sz="12400">
                <a:solidFill>
                  <a:srgbClr val="2C365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784500" y="22482008"/>
            <a:ext cx="22707000" cy="10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1pPr>
            <a:lvl2pPr indent="-228600" lvl="1" marL="914400" algn="ctr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2pPr>
            <a:lvl3pPr indent="-228600" lvl="2" marL="1371600" algn="ctr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3pPr>
            <a:lvl4pPr indent="-228600" lvl="3" marL="1828800" algn="ctr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4pPr>
            <a:lvl5pPr indent="-228600" lvl="4" marL="2286000" algn="ctr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2270700" y="7005194"/>
            <a:ext cx="25734600" cy="1490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65E"/>
              </a:buClr>
              <a:buSzPts val="12400"/>
              <a:buFont typeface="Arial"/>
              <a:buNone/>
              <a:defRPr sz="12400">
                <a:solidFill>
                  <a:srgbClr val="2C365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784500" y="22482008"/>
            <a:ext cx="22707000" cy="10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1pPr>
            <a:lvl2pPr indent="-228600" lvl="1" marL="914400" algn="ctr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2pPr>
            <a:lvl3pPr indent="-228600" lvl="2" marL="1371600" algn="ctr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3pPr>
            <a:lvl4pPr indent="-228600" lvl="3" marL="1828800" algn="ctr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4pPr>
            <a:lvl5pPr indent="-228600" lvl="4" marL="2286000" algn="ctr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2081474" y="2278924"/>
            <a:ext cx="26112900" cy="82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2081474" y="11394583"/>
            <a:ext cx="26112900" cy="27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 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2065708" y="10671285"/>
            <a:ext cx="26112900" cy="1780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600"/>
              <a:buFont typeface="Calibri"/>
              <a:buNone/>
              <a:defRPr sz="25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2065708" y="28645002"/>
            <a:ext cx="26112900" cy="9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1pPr>
            <a:lvl2pPr indent="-2286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2pPr>
            <a:lvl3pPr indent="-2286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3pPr>
            <a:lvl4pPr indent="-2286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4pPr>
            <a:lvl5pPr indent="-2286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 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2081474" y="2278924"/>
            <a:ext cx="26112900" cy="82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2081474" y="11394583"/>
            <a:ext cx="12867300" cy="27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 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2085419" y="2278924"/>
            <a:ext cx="26112900" cy="82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2085422" y="10492926"/>
            <a:ext cx="12808200" cy="51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1pPr>
            <a:lvl2pPr indent="-2286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2pPr>
            <a:lvl3pPr indent="-2286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3pPr>
            <a:lvl4pPr indent="-2286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4pPr>
            <a:lvl5pPr indent="-2286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body"/>
          </p:nvPr>
        </p:nvSpPr>
        <p:spPr>
          <a:xfrm>
            <a:off x="15327226" y="10492926"/>
            <a:ext cx="12871200" cy="51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081474" y="2278924"/>
            <a:ext cx="26112900" cy="82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 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2085418" y="2853600"/>
            <a:ext cx="9764700" cy="99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600"/>
              <a:buFont typeface="Calibri"/>
              <a:buNone/>
              <a:defRPr sz="13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12871243" y="6162992"/>
            <a:ext cx="15327000" cy="30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10922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1pPr>
            <a:lvl2pPr indent="-10922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2pPr>
            <a:lvl3pPr indent="-10922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3pPr>
            <a:lvl4pPr indent="-10922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4pPr>
            <a:lvl5pPr indent="-10922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2" type="body"/>
          </p:nvPr>
        </p:nvSpPr>
        <p:spPr>
          <a:xfrm>
            <a:off x="2085418" y="12841199"/>
            <a:ext cx="9764700" cy="237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 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2085418" y="2853600"/>
            <a:ext cx="9764700" cy="99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600"/>
              <a:buFont typeface="Calibri"/>
              <a:buNone/>
              <a:defRPr sz="13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8" name="Google Shape;78;p19"/>
          <p:cNvSpPr/>
          <p:nvPr>
            <p:ph idx="2" type="pic"/>
          </p:nvPr>
        </p:nvSpPr>
        <p:spPr>
          <a:xfrm>
            <a:off x="12871243" y="6162992"/>
            <a:ext cx="15327000" cy="30418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2085418" y="12841197"/>
            <a:ext cx="9764700" cy="237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Calibri"/>
              <a:buNone/>
              <a:defRPr sz="6700"/>
            </a:lvl1pPr>
            <a:lvl2pPr indent="-2286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Calibri"/>
              <a:buNone/>
              <a:defRPr sz="6700"/>
            </a:lvl2pPr>
            <a:lvl3pPr indent="-2286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Calibri"/>
              <a:buNone/>
              <a:defRPr sz="6700"/>
            </a:lvl3pPr>
            <a:lvl4pPr indent="-2286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Calibri"/>
              <a:buNone/>
              <a:defRPr sz="6700"/>
            </a:lvl4pPr>
            <a:lvl5pPr indent="-2286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Calibri"/>
              <a:buNone/>
              <a:defRPr sz="67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2">
    <p:bg>
      <p:bgPr>
        <a:solidFill>
          <a:srgbClr val="00306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2270700" y="13296985"/>
            <a:ext cx="25734600" cy="9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65E"/>
              </a:buClr>
              <a:buSzPts val="10200"/>
              <a:buFont typeface="Arial"/>
              <a:buNone/>
              <a:defRPr sz="10200">
                <a:solidFill>
                  <a:srgbClr val="2C365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" type="body"/>
          </p:nvPr>
        </p:nvSpPr>
        <p:spPr>
          <a:xfrm>
            <a:off x="4541400" y="24255600"/>
            <a:ext cx="21193200" cy="10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50" lIns="219450" spcFirstLastPara="1" rIns="219450" wrap="square" tIns="2194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888888"/>
              </a:buClr>
              <a:buSzPts val="13600"/>
              <a:buFont typeface="Calibri"/>
              <a:buNone/>
              <a:defRPr sz="13600">
                <a:solidFill>
                  <a:srgbClr val="888888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888888"/>
              </a:buClr>
              <a:buSzPts val="13600"/>
              <a:buFont typeface="Calibri"/>
              <a:buNone/>
              <a:defRPr sz="13600">
                <a:solidFill>
                  <a:srgbClr val="888888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888888"/>
              </a:buClr>
              <a:buSzPts val="13600"/>
              <a:buFont typeface="Calibri"/>
              <a:buNone/>
              <a:defRPr sz="13600">
                <a:solidFill>
                  <a:srgbClr val="888888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888888"/>
              </a:buClr>
              <a:buSzPts val="13600"/>
              <a:buFont typeface="Calibri"/>
              <a:buNone/>
              <a:defRPr sz="13600">
                <a:solidFill>
                  <a:srgbClr val="888888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888888"/>
              </a:buClr>
              <a:buSzPts val="13600"/>
              <a:buFont typeface="Calibri"/>
              <a:buNone/>
              <a:defRPr sz="136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27997789" y="40006880"/>
            <a:ext cx="7644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5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081474" y="2278924"/>
            <a:ext cx="26112900" cy="82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2081474" y="11394583"/>
            <a:ext cx="26112900" cy="27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 2">
    <p:bg>
      <p:bgPr>
        <a:solidFill>
          <a:srgbClr val="00306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1513800" y="1714143"/>
            <a:ext cx="27248400" cy="71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65E"/>
              </a:buClr>
              <a:buSzPts val="10200"/>
              <a:buFont typeface="Arial"/>
              <a:buNone/>
              <a:defRPr sz="10200">
                <a:solidFill>
                  <a:srgbClr val="2C365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" type="body"/>
          </p:nvPr>
        </p:nvSpPr>
        <p:spPr>
          <a:xfrm>
            <a:off x="1513800" y="9987603"/>
            <a:ext cx="27248400" cy="282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50" lIns="219450" spcFirstLastPara="1" rIns="219450" wrap="square" tIns="219450">
            <a:normAutofit/>
          </a:bodyPr>
          <a:lstStyle>
            <a:lvl1pPr indent="-1092200" lvl="0" marL="4572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1pPr>
            <a:lvl2pPr indent="-1092200" lvl="1" marL="9144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–"/>
              <a:defRPr sz="13600"/>
            </a:lvl2pPr>
            <a:lvl3pPr indent="-1092200" lvl="2" marL="13716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3pPr>
            <a:lvl4pPr indent="-1092200" lvl="3" marL="18288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–"/>
              <a:defRPr sz="13600"/>
            </a:lvl4pPr>
            <a:lvl5pPr indent="-1092200" lvl="4" marL="22860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»"/>
              <a:defRPr sz="136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2" type="sldNum"/>
          </p:nvPr>
        </p:nvSpPr>
        <p:spPr>
          <a:xfrm>
            <a:off x="27997789" y="40006880"/>
            <a:ext cx="7644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500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 3">
    <p:bg>
      <p:bgPr>
        <a:solidFill>
          <a:srgbClr val="00306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title"/>
          </p:nvPr>
        </p:nvSpPr>
        <p:spPr>
          <a:xfrm>
            <a:off x="2391594" y="27505535"/>
            <a:ext cx="25734600" cy="85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50" lIns="219450" spcFirstLastPara="1" rIns="219450" wrap="square" tIns="219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0"/>
              <a:buFont typeface="Calibri"/>
              <a:buNone/>
              <a:defRPr b="1" sz="17000" cap="none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2391594" y="18142164"/>
            <a:ext cx="25734600" cy="9363300"/>
          </a:xfrm>
          <a:prstGeom prst="rect">
            <a:avLst/>
          </a:prstGeom>
          <a:noFill/>
          <a:ln>
            <a:noFill/>
          </a:ln>
        </p:spPr>
        <p:txBody>
          <a:bodyPr anchorCtr="0" anchor="b" bIns="219450" lIns="219450" spcFirstLastPara="1" rIns="219450" wrap="square" tIns="2194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8500"/>
              <a:buFont typeface="Calibri"/>
              <a:buNone/>
              <a:defRPr sz="85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8500"/>
              <a:buFont typeface="Calibri"/>
              <a:buNone/>
              <a:defRPr sz="8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8500"/>
              <a:buFont typeface="Calibri"/>
              <a:buNone/>
              <a:defRPr sz="85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8500"/>
              <a:buFont typeface="Calibri"/>
              <a:buNone/>
              <a:defRPr sz="85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8500"/>
              <a:buFont typeface="Calibri"/>
              <a:buNone/>
              <a:defRPr sz="85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27997789" y="40006880"/>
            <a:ext cx="7644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50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 3">
    <p:bg>
      <p:bgPr>
        <a:solidFill>
          <a:srgbClr val="00306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>
            <a:off x="1513800" y="1714143"/>
            <a:ext cx="27248400" cy="71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65E"/>
              </a:buClr>
              <a:buSzPts val="10200"/>
              <a:buFont typeface="Arial"/>
              <a:buNone/>
              <a:defRPr sz="10200">
                <a:solidFill>
                  <a:srgbClr val="2C365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1513800" y="9987603"/>
            <a:ext cx="13371900" cy="282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50" lIns="219450" spcFirstLastPara="1" rIns="219450" wrap="square" tIns="21945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27997789" y="40006880"/>
            <a:ext cx="7644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500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 3">
    <p:bg>
      <p:bgPr>
        <a:solidFill>
          <a:srgbClr val="00306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type="title"/>
          </p:nvPr>
        </p:nvSpPr>
        <p:spPr>
          <a:xfrm>
            <a:off x="1513800" y="1714143"/>
            <a:ext cx="27248400" cy="71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65E"/>
              </a:buClr>
              <a:buSzPts val="10200"/>
              <a:buFont typeface="Arial"/>
              <a:buNone/>
              <a:defRPr sz="10200">
                <a:solidFill>
                  <a:srgbClr val="2C365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1" type="body"/>
          </p:nvPr>
        </p:nvSpPr>
        <p:spPr>
          <a:xfrm>
            <a:off x="1513800" y="9581360"/>
            <a:ext cx="13377300" cy="39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219450" lIns="219450" spcFirstLastPara="1" rIns="219450" wrap="square" tIns="2194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1pPr>
            <a:lvl2pPr indent="-2286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2pPr>
            <a:lvl3pPr indent="-2286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3pPr>
            <a:lvl4pPr indent="-2286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4pPr>
            <a:lvl5pPr indent="-2286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2" type="body"/>
          </p:nvPr>
        </p:nvSpPr>
        <p:spPr>
          <a:xfrm>
            <a:off x="15379788" y="9581360"/>
            <a:ext cx="13382400" cy="39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219450" lIns="219450" spcFirstLastPara="1" rIns="219450" wrap="square" tIns="21945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27997789" y="40006880"/>
            <a:ext cx="7644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500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3">
    <p:bg>
      <p:bgPr>
        <a:solidFill>
          <a:srgbClr val="00306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title"/>
          </p:nvPr>
        </p:nvSpPr>
        <p:spPr>
          <a:xfrm>
            <a:off x="1513800" y="1714143"/>
            <a:ext cx="27248400" cy="71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65E"/>
              </a:buClr>
              <a:buSzPts val="10200"/>
              <a:buFont typeface="Arial"/>
              <a:buNone/>
              <a:defRPr sz="10200">
                <a:solidFill>
                  <a:srgbClr val="2C365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27997789" y="40006880"/>
            <a:ext cx="7644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500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3">
    <p:bg>
      <p:bgPr>
        <a:solidFill>
          <a:srgbClr val="00306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27997789" y="40006880"/>
            <a:ext cx="7644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50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 3">
    <p:bg>
      <p:bgPr>
        <a:solidFill>
          <a:srgbClr val="00306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/>
          <p:nvPr>
            <p:ph type="title"/>
          </p:nvPr>
        </p:nvSpPr>
        <p:spPr>
          <a:xfrm>
            <a:off x="1513801" y="1704231"/>
            <a:ext cx="9960600" cy="72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19450" lIns="219450" spcFirstLastPara="1" rIns="219450" wrap="square" tIns="219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Calibri"/>
              <a:buNone/>
              <a:defRPr b="1" sz="85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9" name="Google Shape;109;p27"/>
          <p:cNvSpPr txBox="1"/>
          <p:nvPr>
            <p:ph idx="1" type="body"/>
          </p:nvPr>
        </p:nvSpPr>
        <p:spPr>
          <a:xfrm>
            <a:off x="11837074" y="1704235"/>
            <a:ext cx="16925100" cy="36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50" lIns="219450" spcFirstLastPara="1" rIns="219450" wrap="square" tIns="219450">
            <a:normAutofit/>
          </a:bodyPr>
          <a:lstStyle>
            <a:lvl1pPr indent="-1092200" lvl="0" marL="4572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1pPr>
            <a:lvl2pPr indent="-1092200" lvl="1" marL="9144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–"/>
              <a:defRPr sz="13600"/>
            </a:lvl2pPr>
            <a:lvl3pPr indent="-1092200" lvl="2" marL="13716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3pPr>
            <a:lvl4pPr indent="-1092200" lvl="3" marL="18288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–"/>
              <a:defRPr sz="13600"/>
            </a:lvl4pPr>
            <a:lvl5pPr indent="-1092200" lvl="4" marL="22860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»"/>
              <a:defRPr sz="136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2" type="body"/>
          </p:nvPr>
        </p:nvSpPr>
        <p:spPr>
          <a:xfrm>
            <a:off x="1513801" y="8957133"/>
            <a:ext cx="9960600" cy="292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50" lIns="219450" spcFirstLastPara="1" rIns="219450" wrap="square" tIns="21945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27997789" y="40006880"/>
            <a:ext cx="7644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500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 3">
    <p:bg>
      <p:bgPr>
        <a:solidFill>
          <a:srgbClr val="00306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 txBox="1"/>
          <p:nvPr>
            <p:ph type="title"/>
          </p:nvPr>
        </p:nvSpPr>
        <p:spPr>
          <a:xfrm>
            <a:off x="5934307" y="29962800"/>
            <a:ext cx="181656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219450" lIns="219450" spcFirstLastPara="1" rIns="219450" wrap="square" tIns="219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Calibri"/>
              <a:buNone/>
              <a:defRPr b="1" sz="85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4" name="Google Shape;114;p28"/>
          <p:cNvSpPr/>
          <p:nvPr>
            <p:ph idx="2" type="pic"/>
          </p:nvPr>
        </p:nvSpPr>
        <p:spPr>
          <a:xfrm>
            <a:off x="5934307" y="3824617"/>
            <a:ext cx="18165600" cy="256824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8"/>
          <p:cNvSpPr txBox="1"/>
          <p:nvPr>
            <p:ph idx="1" type="body"/>
          </p:nvPr>
        </p:nvSpPr>
        <p:spPr>
          <a:xfrm>
            <a:off x="5934307" y="33500076"/>
            <a:ext cx="18165600" cy="50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50" lIns="219450" spcFirstLastPara="1" rIns="219450" wrap="square" tIns="2194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Calibri"/>
              <a:buNone/>
              <a:defRPr sz="5900"/>
            </a:lvl1pPr>
            <a:lvl2pPr indent="-22860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Calibri"/>
              <a:buNone/>
              <a:defRPr sz="5900"/>
            </a:lvl2pPr>
            <a:lvl3pPr indent="-22860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Calibri"/>
              <a:buNone/>
              <a:defRPr sz="5900"/>
            </a:lvl3pPr>
            <a:lvl4pPr indent="-22860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Calibri"/>
              <a:buNone/>
              <a:defRPr sz="5900"/>
            </a:lvl4pPr>
            <a:lvl5pPr indent="-22860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Calibri"/>
              <a:buNone/>
              <a:defRPr sz="59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8"/>
          <p:cNvSpPr txBox="1"/>
          <p:nvPr>
            <p:ph idx="12" type="sldNum"/>
          </p:nvPr>
        </p:nvSpPr>
        <p:spPr>
          <a:xfrm>
            <a:off x="27997789" y="40006880"/>
            <a:ext cx="7644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50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/>
          <p:nvPr>
            <p:ph type="ctrTitle"/>
          </p:nvPr>
        </p:nvSpPr>
        <p:spPr>
          <a:xfrm>
            <a:off x="2270700" y="7005195"/>
            <a:ext cx="25734600" cy="14902200"/>
          </a:xfrm>
          <a:prstGeom prst="rect">
            <a:avLst/>
          </a:prstGeom>
          <a:noFill/>
          <a:ln>
            <a:noFill/>
          </a:ln>
        </p:spPr>
        <p:txBody>
          <a:bodyPr anchorCtr="0" anchor="b" bIns="54850" lIns="109700" spcFirstLastPara="1" rIns="109700" wrap="square" tIns="5485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 rtl="0">
              <a:spcBef>
                <a:spcPts val="0"/>
              </a:spcBef>
              <a:spcAft>
                <a:spcPts val="0"/>
              </a:spcAft>
              <a:buSzPts val="18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700"/>
              <a:buNone/>
              <a:defRPr/>
            </a:lvl9pPr>
          </a:lstStyle>
          <a:p/>
        </p:txBody>
      </p:sp>
      <p:sp>
        <p:nvSpPr>
          <p:cNvPr id="119" name="Google Shape;119;p29"/>
          <p:cNvSpPr txBox="1"/>
          <p:nvPr>
            <p:ph idx="1" type="subTitle"/>
          </p:nvPr>
        </p:nvSpPr>
        <p:spPr>
          <a:xfrm>
            <a:off x="3784500" y="22482011"/>
            <a:ext cx="22707000" cy="10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>
            <a:lvl1pPr lvl="0" rt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/>
            </a:lvl1pPr>
            <a:lvl2pPr lvl="1" rtl="0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rtl="0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3pPr>
            <a:lvl4pPr lvl="3" rtl="0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sz="7700"/>
            </a:lvl4pPr>
            <a:lvl5pPr lvl="4" rtl="0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sz="7700"/>
            </a:lvl5pPr>
            <a:lvl6pPr lvl="5" rtl="0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sz="7700"/>
            </a:lvl6pPr>
            <a:lvl7pPr lvl="6" rtl="0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sz="7700"/>
            </a:lvl7pPr>
            <a:lvl8pPr lvl="7" rtl="0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sz="7700"/>
            </a:lvl8pPr>
            <a:lvl9pPr lvl="8" rtl="0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sz="7700"/>
            </a:lvl9pPr>
          </a:lstStyle>
          <a:p/>
        </p:txBody>
      </p:sp>
      <p:sp>
        <p:nvSpPr>
          <p:cNvPr id="120" name="Google Shape;120;p29"/>
          <p:cNvSpPr txBox="1"/>
          <p:nvPr>
            <p:ph idx="10" type="dt"/>
          </p:nvPr>
        </p:nvSpPr>
        <p:spPr>
          <a:xfrm>
            <a:off x="2081475" y="39672976"/>
            <a:ext cx="6812100" cy="22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21" name="Google Shape;121;p29"/>
          <p:cNvSpPr txBox="1"/>
          <p:nvPr>
            <p:ph idx="11" type="ftr"/>
          </p:nvPr>
        </p:nvSpPr>
        <p:spPr>
          <a:xfrm>
            <a:off x="10028925" y="39672976"/>
            <a:ext cx="10218300" cy="22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22" name="Google Shape;122;p29"/>
          <p:cNvSpPr txBox="1"/>
          <p:nvPr>
            <p:ph idx="12" type="sldNum"/>
          </p:nvPr>
        </p:nvSpPr>
        <p:spPr>
          <a:xfrm>
            <a:off x="21382425" y="39672976"/>
            <a:ext cx="68121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2065708" y="10671285"/>
            <a:ext cx="26112900" cy="1780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600"/>
              <a:buFont typeface="Calibri"/>
              <a:buNone/>
              <a:defRPr sz="25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2065708" y="28645002"/>
            <a:ext cx="26112900" cy="9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1pPr>
            <a:lvl2pPr indent="-2286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2pPr>
            <a:lvl3pPr indent="-2286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3pPr>
            <a:lvl4pPr indent="-2286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4pPr>
            <a:lvl5pPr indent="-2286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2081474" y="2278924"/>
            <a:ext cx="26112900" cy="82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081474" y="11394583"/>
            <a:ext cx="12867300" cy="27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085418" y="2278924"/>
            <a:ext cx="26112900" cy="82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2085422" y="10492926"/>
            <a:ext cx="12808200" cy="51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1pPr>
            <a:lvl2pPr indent="-2286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2pPr>
            <a:lvl3pPr indent="-2286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3pPr>
            <a:lvl4pPr indent="-2286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4pPr>
            <a:lvl5pPr indent="-2286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15327226" y="10492926"/>
            <a:ext cx="12871200" cy="51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2081474" y="2278924"/>
            <a:ext cx="26112900" cy="82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2085418" y="2853600"/>
            <a:ext cx="9764700" cy="99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600"/>
              <a:buFont typeface="Calibri"/>
              <a:buNone/>
              <a:defRPr sz="13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" type="body"/>
          </p:nvPr>
        </p:nvSpPr>
        <p:spPr>
          <a:xfrm>
            <a:off x="12871242" y="6162992"/>
            <a:ext cx="15327000" cy="30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10922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1pPr>
            <a:lvl2pPr indent="-10922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2pPr>
            <a:lvl3pPr indent="-10922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3pPr>
            <a:lvl4pPr indent="-10922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4pPr>
            <a:lvl5pPr indent="-10922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2085418" y="12841199"/>
            <a:ext cx="9764700" cy="237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2085418" y="2853600"/>
            <a:ext cx="9764700" cy="99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600"/>
              <a:buFont typeface="Calibri"/>
              <a:buNone/>
              <a:defRPr sz="13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10"/>
          <p:cNvSpPr/>
          <p:nvPr>
            <p:ph idx="2" type="pic"/>
          </p:nvPr>
        </p:nvSpPr>
        <p:spPr>
          <a:xfrm>
            <a:off x="12871242" y="6162992"/>
            <a:ext cx="15327000" cy="304185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2085418" y="12841197"/>
            <a:ext cx="9764700" cy="237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Calibri"/>
              <a:buNone/>
              <a:defRPr sz="6700"/>
            </a:lvl1pPr>
            <a:lvl2pPr indent="-2286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Calibri"/>
              <a:buNone/>
              <a:defRPr sz="6700"/>
            </a:lvl2pPr>
            <a:lvl3pPr indent="-2286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Calibri"/>
              <a:buNone/>
              <a:defRPr sz="6700"/>
            </a:lvl3pPr>
            <a:lvl4pPr indent="-2286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Calibri"/>
              <a:buNone/>
              <a:defRPr sz="6700"/>
            </a:lvl4pPr>
            <a:lvl5pPr indent="-2286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Calibri"/>
              <a:buNone/>
              <a:defRPr sz="67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081474" y="2278924"/>
            <a:ext cx="26112900" cy="82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0"/>
              <a:buFont typeface="Calibri"/>
              <a:buNone/>
              <a:defRPr b="0" i="0" sz="18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0"/>
              <a:buFont typeface="Calibri"/>
              <a:buNone/>
              <a:defRPr b="0" i="0" sz="18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0"/>
              <a:buFont typeface="Calibri"/>
              <a:buNone/>
              <a:defRPr b="0" i="0" sz="18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0"/>
              <a:buFont typeface="Calibri"/>
              <a:buNone/>
              <a:defRPr b="0" i="0" sz="18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0"/>
              <a:buFont typeface="Calibri"/>
              <a:buNone/>
              <a:defRPr b="0" i="0" sz="18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0"/>
              <a:buFont typeface="Calibri"/>
              <a:buNone/>
              <a:defRPr b="0" i="0" sz="18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0"/>
              <a:buFont typeface="Calibri"/>
              <a:buNone/>
              <a:defRPr b="0" i="0" sz="18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0"/>
              <a:buFont typeface="Calibri"/>
              <a:buNone/>
              <a:defRPr b="0" i="0" sz="18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0"/>
              <a:buFont typeface="Calibri"/>
              <a:buNone/>
              <a:defRPr b="0" i="0" sz="18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081474" y="11394583"/>
            <a:ext cx="26112900" cy="27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984250" lvl="0" marL="457200" marR="0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Char char="•"/>
              <a:defRPr b="0" i="0" sz="1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84250" lvl="1" marL="914400" marR="0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Char char="•"/>
              <a:defRPr b="0" i="0" sz="1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84250" lvl="2" marL="1371600" marR="0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Char char="•"/>
              <a:defRPr b="0" i="0" sz="1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4250" lvl="3" marL="1828800" marR="0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Char char="•"/>
              <a:defRPr b="0" i="0" sz="1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984250" lvl="4" marL="2286000" marR="0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Char char="•"/>
              <a:defRPr b="0" i="0" sz="1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84250" lvl="5" marL="2743200" marR="0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Char char="•"/>
              <a:defRPr b="0" i="0" sz="1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84250" lvl="6" marL="3200400" marR="0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Char char="•"/>
              <a:defRPr b="0" i="0" sz="1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84250" lvl="7" marL="3657600" marR="0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Char char="•"/>
              <a:defRPr b="0" i="0" sz="1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84250" lvl="8" marL="4114800" marR="0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Char char="•"/>
              <a:defRPr b="0" i="0" sz="1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b="0" i="0" sz="5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b="0" i="0" sz="5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b="0" i="0" sz="5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b="0" i="0" sz="5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b="0" i="0" sz="5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b="0" i="0" sz="5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b="0" i="0" sz="5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b="0" i="0" sz="5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b="0" i="0" sz="5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3.png"/><Relationship Id="rId22" Type="http://schemas.openxmlformats.org/officeDocument/2006/relationships/image" Target="../media/image1.png"/><Relationship Id="rId21" Type="http://schemas.openxmlformats.org/officeDocument/2006/relationships/image" Target="../media/image12.png"/><Relationship Id="rId23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9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5.png"/><Relationship Id="rId8" Type="http://schemas.openxmlformats.org/officeDocument/2006/relationships/image" Target="../media/image15.jpg"/><Relationship Id="rId11" Type="http://schemas.openxmlformats.org/officeDocument/2006/relationships/image" Target="../media/image10.png"/><Relationship Id="rId10" Type="http://schemas.openxmlformats.org/officeDocument/2006/relationships/image" Target="../media/image18.png"/><Relationship Id="rId13" Type="http://schemas.openxmlformats.org/officeDocument/2006/relationships/image" Target="../media/image8.png"/><Relationship Id="rId12" Type="http://schemas.openxmlformats.org/officeDocument/2006/relationships/image" Target="../media/image9.png"/><Relationship Id="rId15" Type="http://schemas.openxmlformats.org/officeDocument/2006/relationships/image" Target="../media/image3.png"/><Relationship Id="rId14" Type="http://schemas.openxmlformats.org/officeDocument/2006/relationships/image" Target="../media/image4.png"/><Relationship Id="rId17" Type="http://schemas.openxmlformats.org/officeDocument/2006/relationships/image" Target="../media/image2.png"/><Relationship Id="rId16" Type="http://schemas.openxmlformats.org/officeDocument/2006/relationships/image" Target="../media/image6.png"/><Relationship Id="rId19" Type="http://schemas.openxmlformats.org/officeDocument/2006/relationships/image" Target="../media/image14.png"/><Relationship Id="rId1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8F3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/>
          <p:nvPr/>
        </p:nvSpPr>
        <p:spPr>
          <a:xfrm>
            <a:off x="-31950" y="42405600"/>
            <a:ext cx="30339900" cy="41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0"/>
          <p:cNvSpPr/>
          <p:nvPr/>
        </p:nvSpPr>
        <p:spPr>
          <a:xfrm rot="-5400000">
            <a:off x="-21046500" y="21124050"/>
            <a:ext cx="42444600" cy="42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0"/>
          <p:cNvSpPr/>
          <p:nvPr/>
        </p:nvSpPr>
        <p:spPr>
          <a:xfrm rot="-5400000">
            <a:off x="8933300" y="21169075"/>
            <a:ext cx="42385800" cy="38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0"/>
          <p:cNvSpPr/>
          <p:nvPr/>
        </p:nvSpPr>
        <p:spPr>
          <a:xfrm rot="-5400000">
            <a:off x="-8943675" y="18479250"/>
            <a:ext cx="37329900" cy="38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0"/>
          <p:cNvSpPr/>
          <p:nvPr/>
        </p:nvSpPr>
        <p:spPr>
          <a:xfrm>
            <a:off x="81475" y="15245525"/>
            <a:ext cx="9812700" cy="41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0"/>
          <p:cNvSpPr txBox="1"/>
          <p:nvPr/>
        </p:nvSpPr>
        <p:spPr>
          <a:xfrm>
            <a:off x="10465100" y="5663800"/>
            <a:ext cx="9365700" cy="135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0625" lIns="40625" spcFirstLastPara="1" rIns="40625" wrap="square" tIns="406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365E"/>
              </a:buClr>
              <a:buSzPts val="3168"/>
              <a:buFont typeface="Arial"/>
              <a:buNone/>
            </a:pPr>
            <a:r>
              <a:rPr b="1" lang="en-US" sz="7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Overview</a:t>
            </a:r>
            <a:endParaRPr b="1" sz="7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PolarToolkit</a:t>
            </a: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is a Python package developed to help with conducting science related to </a:t>
            </a:r>
            <a:r>
              <a:rPr b="1"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Antarctica</a:t>
            </a: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Greenland</a:t>
            </a: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and the </a:t>
            </a:r>
            <a:r>
              <a:rPr b="1"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Arctic</a:t>
            </a: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 It consists of 5 modules each providing a unique set of tools to help with a variety of common tasks.</a:t>
            </a:r>
            <a:endParaRPr sz="3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69900" lvl="0" marL="4572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onsolas"/>
              <a:buChar char="●"/>
            </a:pP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Download polar datasets</a:t>
            </a:r>
            <a:endParaRPr sz="3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onsolas"/>
              <a:buChar char="●"/>
            </a:pP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Create maps and cross-sections </a:t>
            </a:r>
            <a:endParaRPr sz="3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onsolas"/>
              <a:buChar char="●"/>
            </a:pP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Perform common geospatial tasks</a:t>
            </a:r>
            <a:endParaRPr sz="3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onsolas"/>
              <a:buChar char="●"/>
            </a:pP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Streamline your workflow by combining data download, processing, and figure creation all into Python!</a:t>
            </a:r>
            <a:endParaRPr sz="3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" name="Google Shape;133;p30"/>
          <p:cNvSpPr/>
          <p:nvPr/>
        </p:nvSpPr>
        <p:spPr>
          <a:xfrm>
            <a:off x="108375" y="37118650"/>
            <a:ext cx="29952600" cy="41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0"/>
          <p:cNvSpPr/>
          <p:nvPr/>
        </p:nvSpPr>
        <p:spPr>
          <a:xfrm>
            <a:off x="-35550" y="-88525"/>
            <a:ext cx="30355500" cy="41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0"/>
          <p:cNvSpPr/>
          <p:nvPr/>
        </p:nvSpPr>
        <p:spPr>
          <a:xfrm rot="-5400000">
            <a:off x="5784200" y="14276550"/>
            <a:ext cx="28666500" cy="38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0"/>
          <p:cNvSpPr txBox="1"/>
          <p:nvPr/>
        </p:nvSpPr>
        <p:spPr>
          <a:xfrm>
            <a:off x="248025" y="554925"/>
            <a:ext cx="9506700" cy="51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1)</a:t>
            </a:r>
            <a:r>
              <a:rPr b="1" lang="en-US" sz="45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45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1" lang="en-US" sz="4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4500">
                <a:latin typeface="Consolas"/>
                <a:ea typeface="Consolas"/>
                <a:cs typeface="Consolas"/>
                <a:sym typeface="Consolas"/>
              </a:rPr>
              <a:t>polartoolkit</a:t>
            </a:r>
            <a:r>
              <a:rPr b="1" lang="en-US" sz="4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45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1" lang="en-US" sz="4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7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regions</a:t>
            </a:r>
            <a:endParaRPr sz="3800">
              <a:latin typeface="Consolas"/>
              <a:ea typeface="Consolas"/>
              <a:cs typeface="Consolas"/>
              <a:sym typeface="Consolas"/>
            </a:endParaRPr>
          </a:p>
          <a:p>
            <a:pPr indent="57150" lvl="0" marL="285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Consolas"/>
                <a:ea typeface="Consolas"/>
                <a:cs typeface="Consolas"/>
                <a:sym typeface="Consolas"/>
              </a:rPr>
              <a:t>Pre-defined or interactively chosen geographic regions used in functions throughout, such as subsetting data or specifying areas to plot.</a:t>
            </a:r>
            <a:endParaRPr sz="3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" name="Google Shape;137;p30"/>
          <p:cNvSpPr txBox="1"/>
          <p:nvPr/>
        </p:nvSpPr>
        <p:spPr>
          <a:xfrm>
            <a:off x="442525" y="15866600"/>
            <a:ext cx="9065100" cy="7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2) </a:t>
            </a:r>
            <a:r>
              <a:rPr b="1" lang="en-US" sz="45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1" lang="en-US" sz="4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polartoolkit </a:t>
            </a:r>
            <a:r>
              <a:rPr b="1" lang="en-US" sz="45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1" lang="en-US" sz="4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7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fetch</a:t>
            </a:r>
            <a:endParaRPr sz="3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800">
                <a:latin typeface="Consolas"/>
                <a:ea typeface="Consolas"/>
                <a:cs typeface="Consolas"/>
                <a:sym typeface="Consolas"/>
              </a:rPr>
              <a:t>Easily download and cache data sets to your computer, and perform common raster data manipulations. This module uses </a:t>
            </a:r>
            <a:r>
              <a:rPr b="1" i="1" lang="en-US" sz="3800">
                <a:latin typeface="Consolas"/>
                <a:ea typeface="Consolas"/>
                <a:cs typeface="Consolas"/>
                <a:sym typeface="Consolas"/>
              </a:rPr>
              <a:t>Pooch</a:t>
            </a:r>
            <a:r>
              <a:rPr lang="en-US" sz="3800">
                <a:latin typeface="Consolas"/>
                <a:ea typeface="Consolas"/>
                <a:cs typeface="Consolas"/>
                <a:sym typeface="Consolas"/>
              </a:rPr>
              <a:t> to managed the download, storage, and retrieval of data, and </a:t>
            </a:r>
            <a:r>
              <a:rPr b="1" i="1" lang="en-US" sz="3800">
                <a:latin typeface="Consolas"/>
                <a:ea typeface="Consolas"/>
                <a:cs typeface="Consolas"/>
                <a:sym typeface="Consolas"/>
              </a:rPr>
              <a:t>PyGMT</a:t>
            </a:r>
            <a:r>
              <a:rPr lang="en-US" sz="3800">
                <a:latin typeface="Consolas"/>
                <a:ea typeface="Consolas"/>
                <a:cs typeface="Consolas"/>
                <a:sym typeface="Consolas"/>
              </a:rPr>
              <a:t> for grid manipulations. Below are some of the currently implemented datasets:</a:t>
            </a:r>
            <a:endParaRPr sz="3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" name="Google Shape;138;p30"/>
          <p:cNvSpPr txBox="1"/>
          <p:nvPr/>
        </p:nvSpPr>
        <p:spPr>
          <a:xfrm>
            <a:off x="4695700" y="24089700"/>
            <a:ext cx="4816800" cy="7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SzPts val="2600"/>
              <a:buFont typeface="Consolas"/>
              <a:buChar char="●"/>
            </a:pPr>
            <a:r>
              <a:rPr b="1" lang="en-US" sz="2600">
                <a:latin typeface="Consolas"/>
                <a:ea typeface="Consolas"/>
                <a:cs typeface="Consolas"/>
                <a:sym typeface="Consolas"/>
              </a:rPr>
              <a:t>Geophysical data:</a:t>
            </a:r>
            <a:endParaRPr b="1" sz="2600"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gravity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magnetics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geothermal heat flux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glacio-isostatic adjustment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●"/>
            </a:pPr>
            <a:r>
              <a:rPr b="1"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Derived data:</a:t>
            </a:r>
            <a:endParaRPr b="1"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basement topography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crustal thickness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sediment thickness 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moho depths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●"/>
            </a:pPr>
            <a:r>
              <a:rPr b="1"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Shapefiles:</a:t>
            </a:r>
            <a:endParaRPr b="1"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GeoMAP faults / outcrops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grounding / coast lines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ice shelf / catchment boundaries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" name="Google Shape;139;p30"/>
          <p:cNvSpPr txBox="1"/>
          <p:nvPr/>
        </p:nvSpPr>
        <p:spPr>
          <a:xfrm>
            <a:off x="665050" y="24749761"/>
            <a:ext cx="4398900" cy="61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●"/>
            </a:pPr>
            <a:r>
              <a:rPr b="1"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Imagery:</a:t>
            </a:r>
            <a:endParaRPr b="1"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LIMA 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MODIS MoA and MoG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SzPts val="2600"/>
              <a:buFont typeface="Consolas"/>
              <a:buChar char="●"/>
            </a:pPr>
            <a:r>
              <a:rPr b="1" lang="en-US" sz="2600">
                <a:latin typeface="Consolas"/>
                <a:ea typeface="Consolas"/>
                <a:cs typeface="Consolas"/>
                <a:sym typeface="Consolas"/>
              </a:rPr>
              <a:t>Topographic data:</a:t>
            </a:r>
            <a:endParaRPr b="1"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marR="0" rtl="0" algn="l">
              <a:spcBef>
                <a:spcPts val="0"/>
              </a:spcBef>
              <a:spcAft>
                <a:spcPts val="0"/>
              </a:spcAft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BedMachine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Bedmap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REMA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ETOPO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geoid models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IBCSO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●"/>
            </a:pPr>
            <a:r>
              <a:rPr b="1"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Glaciological data:</a:t>
            </a:r>
            <a:endParaRPr b="1"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basal melt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ice velocity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mass or height change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0" name="Google Shape;140;p30"/>
          <p:cNvSpPr txBox="1"/>
          <p:nvPr/>
        </p:nvSpPr>
        <p:spPr>
          <a:xfrm>
            <a:off x="10137337" y="24991813"/>
            <a:ext cx="9812700" cy="4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1" lang="en-US" sz="60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-US" sz="45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1" lang="en-US" sz="4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polartoolkit </a:t>
            </a:r>
            <a:r>
              <a:rPr b="1" lang="en-US" sz="45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1" lang="en-US" sz="4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7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maps</a:t>
            </a:r>
            <a:endParaRPr sz="3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800">
                <a:latin typeface="Consolas"/>
                <a:ea typeface="Consolas"/>
                <a:cs typeface="Consolas"/>
                <a:sym typeface="Consolas"/>
              </a:rPr>
              <a:t>Create high-quality maps, suplots, and 3D figures using </a:t>
            </a:r>
            <a:r>
              <a:rPr b="1" i="1" lang="en-US" sz="3800">
                <a:latin typeface="Consolas"/>
                <a:ea typeface="Consolas"/>
                <a:cs typeface="Consolas"/>
                <a:sym typeface="Consolas"/>
              </a:rPr>
              <a:t>PyGMT</a:t>
            </a:r>
            <a:r>
              <a:rPr b="1" lang="en-US" sz="38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800">
                <a:latin typeface="Consolas"/>
                <a:ea typeface="Consolas"/>
                <a:cs typeface="Consolas"/>
                <a:sym typeface="Consolas"/>
              </a:rPr>
              <a:t>with functions specifically tailored to polar settings.</a:t>
            </a:r>
            <a:endParaRPr sz="3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" name="Google Shape;141;p30"/>
          <p:cNvSpPr txBox="1"/>
          <p:nvPr/>
        </p:nvSpPr>
        <p:spPr>
          <a:xfrm>
            <a:off x="20296400" y="739550"/>
            <a:ext cx="9506700" cy="3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1" lang="en-US" sz="60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-US" sz="45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1" lang="en-US" sz="4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polartoolkit </a:t>
            </a:r>
            <a:r>
              <a:rPr b="1" lang="en-US" sz="45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1" lang="en-US" sz="4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7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profiles</a:t>
            </a:r>
            <a:endParaRPr sz="3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800">
                <a:latin typeface="Consolas"/>
                <a:ea typeface="Consolas"/>
                <a:cs typeface="Consolas"/>
                <a:sym typeface="Consolas"/>
              </a:rPr>
              <a:t>Define a line, sample layers &amp; data along it, and plot the results.</a:t>
            </a:r>
            <a:endParaRPr sz="3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" name="Google Shape;142;p30"/>
          <p:cNvSpPr txBox="1"/>
          <p:nvPr/>
        </p:nvSpPr>
        <p:spPr>
          <a:xfrm>
            <a:off x="20554251" y="4655775"/>
            <a:ext cx="95067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 methods of defining a line: </a:t>
            </a:r>
            <a:endParaRPr sz="3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44500" lvl="1" marL="9144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400"/>
              <a:buChar char="○"/>
            </a:pP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straight line between 2 points</a:t>
            </a:r>
            <a:endParaRPr sz="3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69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onsolas"/>
              <a:buChar char="○"/>
            </a:pP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interactively draw a line</a:t>
            </a:r>
            <a:endParaRPr sz="3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44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○"/>
            </a:pP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shapefile</a:t>
            </a:r>
            <a:endParaRPr sz="3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" name="Google Shape;143;p30"/>
          <p:cNvSpPr txBox="1"/>
          <p:nvPr/>
        </p:nvSpPr>
        <p:spPr>
          <a:xfrm>
            <a:off x="20477076" y="18544238"/>
            <a:ext cx="9365700" cy="4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b="1" lang="en-US" sz="60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-US" sz="45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1" lang="en-US" sz="4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polartoolkit </a:t>
            </a:r>
            <a:r>
              <a:rPr b="1" lang="en-US" sz="45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1" lang="en-US" sz="4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7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utils</a:t>
            </a:r>
            <a:endParaRPr b="1" sz="4800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800">
                <a:latin typeface="Consolas"/>
                <a:ea typeface="Consolas"/>
                <a:cs typeface="Consolas"/>
                <a:sym typeface="Consolas"/>
              </a:rPr>
              <a:t>Useful functions for common tasks: coordinate conversion, grid comparison, masking, de-trending.</a:t>
            </a:r>
            <a:endParaRPr sz="3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892163" y="6060175"/>
            <a:ext cx="8130300" cy="139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get pre-defined region for </a:t>
            </a:r>
            <a:r>
              <a:rPr lang="en-US" sz="2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Kangerlussuaq</a:t>
            </a:r>
            <a:r>
              <a:rPr lang="en-US" sz="2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Glacier</a:t>
            </a:r>
            <a:endParaRPr sz="2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(regions.kangerlussuaq_glacier)</a:t>
            </a:r>
            <a:endParaRPr sz="2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380000.0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550000.0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2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2340000.0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2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2140000.0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5" name="Google Shape;1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2208" y="470817"/>
            <a:ext cx="3833958" cy="568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051" y="9214863"/>
            <a:ext cx="6469274" cy="562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2155" y="8308872"/>
            <a:ext cx="2540099" cy="442746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0"/>
          <p:cNvSpPr/>
          <p:nvPr/>
        </p:nvSpPr>
        <p:spPr>
          <a:xfrm>
            <a:off x="20055901" y="28438425"/>
            <a:ext cx="10179300" cy="38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0"/>
          <p:cNvSpPr txBox="1"/>
          <p:nvPr/>
        </p:nvSpPr>
        <p:spPr>
          <a:xfrm>
            <a:off x="987875" y="32136950"/>
            <a:ext cx="8130300" cy="427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download and resample data</a:t>
            </a:r>
            <a:endParaRPr sz="2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grid </a:t>
            </a:r>
            <a:r>
              <a:rPr lang="en-US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fetch.bedmap2(</a:t>
            </a:r>
            <a:endParaRPr sz="2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layer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"icebase"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spacing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10e3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region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regions.mcmurdo_dry_valleys,</a:t>
            </a:r>
            <a:endParaRPr sz="2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reference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"ellipsoid"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print out grid info</a:t>
            </a:r>
            <a:endParaRPr sz="2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info </a:t>
            </a:r>
            <a:r>
              <a:rPr lang="en-US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utils.get_grid_info(grid, </a:t>
            </a:r>
            <a:r>
              <a:rPr lang="en-US" sz="2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print_info</a:t>
            </a:r>
            <a:r>
              <a:rPr lang="en-US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0" name="Google Shape;15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89274" y="22938667"/>
            <a:ext cx="9065098" cy="506813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0"/>
          <p:cNvSpPr txBox="1"/>
          <p:nvPr/>
        </p:nvSpPr>
        <p:spPr>
          <a:xfrm>
            <a:off x="10236525" y="22371150"/>
            <a:ext cx="9365700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0625" lIns="40625" spcFirstLastPara="1" rIns="40625" wrap="square" tIns="40625">
            <a:norm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Raise an issue/feature request on GitHub!</a:t>
            </a:r>
            <a:endParaRPr sz="4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" name="Google Shape;152;p30"/>
          <p:cNvSpPr txBox="1"/>
          <p:nvPr/>
        </p:nvSpPr>
        <p:spPr>
          <a:xfrm>
            <a:off x="10061125" y="37777488"/>
            <a:ext cx="51576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Try on your phone:</a:t>
            </a:r>
            <a:endParaRPr sz="3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Open a Binder environment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53" name="Google Shape;153;p30"/>
          <p:cNvSpPr txBox="1"/>
          <p:nvPr/>
        </p:nvSpPr>
        <p:spPr>
          <a:xfrm>
            <a:off x="19591650" y="37715838"/>
            <a:ext cx="43989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Checkout the website</a:t>
            </a:r>
            <a:r>
              <a:rPr lang="en-US" sz="3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3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4" name="Google Shape;15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08424" y="19543928"/>
            <a:ext cx="2540100" cy="254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30"/>
          <p:cNvGrpSpPr/>
          <p:nvPr/>
        </p:nvGrpSpPr>
        <p:grpSpPr>
          <a:xfrm>
            <a:off x="23919025" y="37771850"/>
            <a:ext cx="5932500" cy="4390652"/>
            <a:chOff x="6450038" y="6373813"/>
            <a:chExt cx="5932500" cy="4390652"/>
          </a:xfrm>
        </p:grpSpPr>
        <p:sp>
          <p:nvSpPr>
            <p:cNvPr id="156" name="Google Shape;156;p30"/>
            <p:cNvSpPr txBox="1"/>
            <p:nvPr/>
          </p:nvSpPr>
          <p:spPr>
            <a:xfrm>
              <a:off x="6885188" y="6373813"/>
              <a:ext cx="5214600" cy="79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0625" lIns="40625" spcFirstLastPara="1" rIns="40625" wrap="square" tIns="406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365E"/>
                </a:buClr>
                <a:buSzPts val="3500"/>
                <a:buFont typeface="Arial"/>
                <a:buNone/>
              </a:pPr>
              <a:r>
                <a:rPr b="1" lang="en-US" sz="4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Matt Tankersley</a:t>
              </a:r>
              <a:endParaRPr sz="2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pic>
          <p:nvPicPr>
            <p:cNvPr id="157" name="Google Shape;157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290888" y="8513664"/>
              <a:ext cx="2250800" cy="22508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158" name="Google Shape;158;p30"/>
            <p:cNvGrpSpPr/>
            <p:nvPr/>
          </p:nvGrpSpPr>
          <p:grpSpPr>
            <a:xfrm>
              <a:off x="6450038" y="7011624"/>
              <a:ext cx="5932500" cy="2993864"/>
              <a:chOff x="6158888" y="7273849"/>
              <a:chExt cx="5932500" cy="2993864"/>
            </a:xfrm>
          </p:grpSpPr>
          <p:pic>
            <p:nvPicPr>
              <p:cNvPr descr="Envelope" id="159" name="Google Shape;159;p30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640999" y="7273849"/>
                <a:ext cx="968277" cy="96825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0" name="Google Shape;160;p30"/>
              <p:cNvSpPr txBox="1"/>
              <p:nvPr/>
            </p:nvSpPr>
            <p:spPr>
              <a:xfrm>
                <a:off x="6158888" y="8174313"/>
                <a:ext cx="5932500" cy="20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4850" lIns="109700" spcFirstLastPara="1" rIns="109700" wrap="square" tIns="54850">
                <a:spAutoFit/>
              </a:bodyPr>
              <a:lstStyle/>
              <a:p>
                <a:pPr indent="0" lvl="0" marL="0" rtl="0" algn="l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-US" sz="29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matt.d.tankersley@gmail.com</a:t>
                </a:r>
                <a:endParaRPr sz="29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sz="29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marR="0" rtl="0" algn="l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  <p:grpSp>
        <p:nvGrpSpPr>
          <p:cNvPr id="161" name="Google Shape;161;p30"/>
          <p:cNvGrpSpPr/>
          <p:nvPr/>
        </p:nvGrpSpPr>
        <p:grpSpPr>
          <a:xfrm>
            <a:off x="882225" y="37758050"/>
            <a:ext cx="9365775" cy="4347513"/>
            <a:chOff x="13088825" y="28327650"/>
            <a:chExt cx="9365775" cy="4347513"/>
          </a:xfrm>
        </p:grpSpPr>
        <p:pic>
          <p:nvPicPr>
            <p:cNvPr descr="Logo, company name&#10;&#10;Description automatically generated" id="162" name="Google Shape;162;p3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9979497" y="28927948"/>
              <a:ext cx="2188655" cy="1184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5439750" y="28948564"/>
              <a:ext cx="4713611" cy="13922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0434513" y="30461288"/>
              <a:ext cx="1392244" cy="1392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3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6108661" y="30717486"/>
              <a:ext cx="3712608" cy="139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3088825" y="28327650"/>
              <a:ext cx="2188650" cy="218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3329000" y="31943985"/>
              <a:ext cx="1729975" cy="486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3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13487025" y="30461300"/>
              <a:ext cx="1392250" cy="139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30"/>
            <p:cNvPicPr preferRelativeResize="0"/>
            <p:nvPr/>
          </p:nvPicPr>
          <p:blipFill rotWithShape="1">
            <a:blip r:embed="rId17">
              <a:alphaModFix/>
            </a:blip>
            <a:srcRect b="0" l="33324" r="0" t="0"/>
            <a:stretch/>
          </p:blipFill>
          <p:spPr>
            <a:xfrm>
              <a:off x="20111450" y="31698995"/>
              <a:ext cx="2343150" cy="9761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" name="Google Shape;170;p30"/>
          <p:cNvSpPr/>
          <p:nvPr/>
        </p:nvSpPr>
        <p:spPr>
          <a:xfrm>
            <a:off x="9754725" y="16837600"/>
            <a:ext cx="10365300" cy="41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30"/>
          <p:cNvSpPr/>
          <p:nvPr/>
        </p:nvSpPr>
        <p:spPr>
          <a:xfrm>
            <a:off x="20036300" y="17795025"/>
            <a:ext cx="10179300" cy="41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8813825" y="29774308"/>
            <a:ext cx="10989276" cy="676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0235250" y="30276150"/>
            <a:ext cx="8291973" cy="611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/>
        </p:nvSpPr>
        <p:spPr>
          <a:xfrm>
            <a:off x="10236525" y="17360650"/>
            <a:ext cx="9365700" cy="3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0625" lIns="40625" spcFirstLastPara="1" rIns="40625" wrap="square" tIns="40625">
            <a:normAutofit/>
          </a:bodyPr>
          <a:lstStyle/>
          <a:p>
            <a:pPr indent="-467868" lvl="0" marL="457200" rtl="0" algn="l">
              <a:spcBef>
                <a:spcPts val="1400"/>
              </a:spcBef>
              <a:spcAft>
                <a:spcPts val="0"/>
              </a:spcAft>
              <a:buClr>
                <a:srgbClr val="2C365E"/>
              </a:buClr>
              <a:buSzPts val="3768"/>
              <a:buFont typeface="Consolas"/>
              <a:buChar char="●"/>
            </a:pP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Have a </a:t>
            </a: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dataset</a:t>
            </a: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you want include?</a:t>
            </a:r>
            <a:endParaRPr sz="3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67868" lvl="0" marL="457200" rtl="0" algn="l">
              <a:spcBef>
                <a:spcPts val="0"/>
              </a:spcBef>
              <a:spcAft>
                <a:spcPts val="0"/>
              </a:spcAft>
              <a:buClr>
                <a:srgbClr val="2C365E"/>
              </a:buClr>
              <a:buSzPts val="3768"/>
              <a:buFont typeface="Consolas"/>
              <a:buChar char="●"/>
            </a:pP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 your study region?</a:t>
            </a:r>
            <a:endParaRPr sz="3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69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onsolas"/>
              <a:buChar char="●"/>
            </a:pP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Want some additional mapping features?</a:t>
            </a:r>
            <a:endParaRPr sz="3768">
              <a:solidFill>
                <a:srgbClr val="2C365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3768">
              <a:solidFill>
                <a:srgbClr val="2C365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" name="Google Shape;175;p30"/>
          <p:cNvSpPr/>
          <p:nvPr/>
        </p:nvSpPr>
        <p:spPr>
          <a:xfrm>
            <a:off x="9664100" y="24304050"/>
            <a:ext cx="10481400" cy="38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1809519" y="7565307"/>
            <a:ext cx="6624598" cy="10012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0554250" y="39059325"/>
            <a:ext cx="2540100" cy="25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340238" y="39015050"/>
            <a:ext cx="2540100" cy="25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/>
          <p:cNvSpPr txBox="1"/>
          <p:nvPr/>
        </p:nvSpPr>
        <p:spPr>
          <a:xfrm>
            <a:off x="15203325" y="40848338"/>
            <a:ext cx="43989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Get the poster!</a:t>
            </a:r>
            <a:endParaRPr sz="3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6097038" y="38079650"/>
            <a:ext cx="2540100" cy="25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